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4063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28A970-D818-4A6C-8DAD-6787D5247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DC0C9A-8236-4F33-AC5B-8AF7383FF4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4B2F9D-AD58-4ABB-ADDB-3F727920E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79CB3F-A21C-4DC7-B0F7-42C2A8E1F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F5575B-5ED9-4863-A112-EBF45F1D3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34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15F30D-6689-40A6-92FB-EC3709695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26D5C1-2FD0-49C2-B817-38C3F0EF4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D77423-437D-4D1C-B7A6-056F74BE4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7AADE7-76AB-423F-B235-561209F8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9706B6-E702-438D-9F32-41D7470FE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116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849404-FD49-4786-9836-5550CE9C8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7A7C1C-6C36-470A-964D-7F55FC6D8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1F0559-0B35-4069-BCCA-0ECBE62E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78242D-DA43-4589-8F36-C6B7D0BC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E8C0A0-05C3-46A7-B128-B2EC6602A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7296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9D0032-AEE2-43D6-BDB4-AEF7C219D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6BC133B-EE8E-4F91-9E72-A9FF9A9718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BE05E60-609A-469E-8469-0FED0ABFA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700B0B-9825-4CAD-9299-E67D5FCEB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3C7CEA-933F-4140-89EF-61353CF91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3130CB5-4BB7-460F-A3B3-47BF219E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16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0257E0-25EB-4802-8519-0CCB63381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A47F139-6475-4034-AAB2-9F142A928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6EFD4BB-1321-41E0-BBCA-F400F7C57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82D3777-8792-4EE6-8035-131831560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DB489C5-6292-4523-ADA4-C7214D136C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86A878E-7497-4C4B-896A-F88183883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B18678C-8B0C-46A6-8FDB-463A50CC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0E51165-11A8-4307-B39A-46CD579A0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72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265F4E-53CD-48D6-BB65-8616389B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8CE8C4D-E11F-4C3F-9AFF-58E1E329A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091C763-50D3-432A-AA99-71E876DAE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DE2699D-82D0-4D82-95D9-F99095776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397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62758D7-1CD7-4544-BBF1-813D3CBCD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EFF2515-2108-4692-8F01-F3DB1BD03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30D84E-77E4-44AA-B334-83531854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29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F4B167-1194-496A-9C0C-C520CD0D9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7E1F71-3E8A-4E93-9C93-2ABC56A57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03C55C0-D4B8-4872-A072-A28C30C6B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5ADAF6F-F3F6-4F14-BD61-7820AEBBC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4D75315-A241-47E1-B0AC-67EF928AB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FFF84E0-5074-4438-A217-E95F26D59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172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D90C32-11B2-4B80-B727-BCCB2AB76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0C300E0-A177-40F4-A491-EAA9E8868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EBF989F-B83A-4AC7-A37F-B3D3AB2B8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B1BD519-0AFE-4562-8463-8439B15CD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FAC6CB0-EFEF-4CDD-9FE1-E9D7D7D4E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38DBC35-9F7E-4E9C-B2AF-AD1B618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77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B95D74-EBAB-486D-AF7E-0691CF2D2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035F01E-A682-4E5C-A739-17B7DFDA0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6587AA-93A2-4618-9E16-9607AFA09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7A3D43-2221-43E2-AB55-8AFD46E5A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473AB7-561F-437B-9E42-E93381E30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10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F51670B-B04A-4B74-BFC2-1BF9FBE1B5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0F9BD81-EB17-48E8-AC70-0E6F0E40D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9190E8-6EF9-483F-8DD1-E86069C07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2A4F6B-D2F9-4CA0-BF6D-776F08319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D8CAAB-D146-4150-AB3B-DE19AB6CA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64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3792007-612F-4FB5-A46F-0F3BA5C37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A740B4-F544-4B0F-A126-A67E26F7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3795A5-8750-484D-A20B-D27C6BB959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C0D65-2E01-4C3E-9977-11086CE42597}" type="datetimeFigureOut">
              <a:rPr kumimoji="1" lang="ja-JP" altLang="en-US" smtClean="0"/>
              <a:t>2022/5/5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884C7CC-894B-4487-8B3A-FD52B9F26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7F5770-EB43-4ACA-8E97-560A67C06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216AF-9989-47C9-ABC4-67877D4A5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930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C7012014-2E44-4625-AFE3-435FF40A2D37}"/>
              </a:ext>
            </a:extLst>
          </p:cNvPr>
          <p:cNvGrpSpPr/>
          <p:nvPr/>
        </p:nvGrpSpPr>
        <p:grpSpPr>
          <a:xfrm>
            <a:off x="84667" y="93133"/>
            <a:ext cx="12031133" cy="3893542"/>
            <a:chOff x="273923" y="228472"/>
            <a:chExt cx="11762690" cy="3732803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75BE6832-FA72-42A2-9E22-DCC250E49807}"/>
                </a:ext>
              </a:extLst>
            </p:cNvPr>
            <p:cNvGrpSpPr/>
            <p:nvPr/>
          </p:nvGrpSpPr>
          <p:grpSpPr>
            <a:xfrm>
              <a:off x="273923" y="228472"/>
              <a:ext cx="11762690" cy="3732803"/>
              <a:chOff x="273923" y="228472"/>
              <a:chExt cx="11762690" cy="3732803"/>
            </a:xfrm>
          </p:grpSpPr>
          <p:sp>
            <p:nvSpPr>
              <p:cNvPr id="4" name="四角形: 角を丸くする 3">
                <a:extLst>
                  <a:ext uri="{FF2B5EF4-FFF2-40B4-BE49-F238E27FC236}">
                    <a16:creationId xmlns:a16="http://schemas.microsoft.com/office/drawing/2014/main" id="{E56CEC47-7C57-4298-903F-3526B4D46D2E}"/>
                  </a:ext>
                </a:extLst>
              </p:cNvPr>
              <p:cNvSpPr/>
              <p:nvPr/>
            </p:nvSpPr>
            <p:spPr>
              <a:xfrm>
                <a:off x="273923" y="228472"/>
                <a:ext cx="11762690" cy="3732803"/>
              </a:xfrm>
              <a:prstGeom prst="roundRect">
                <a:avLst>
                  <a:gd name="adj" fmla="val 0"/>
                </a:avLst>
              </a:prstGeom>
              <a:solidFill>
                <a:srgbClr val="00B050"/>
              </a:solidFill>
              <a:ln w="127000" cmpd="thinThick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DB81138-EB19-4BCD-A2C2-C8723A1AD3D3}"/>
                  </a:ext>
                </a:extLst>
              </p:cNvPr>
              <p:cNvSpPr txBox="1"/>
              <p:nvPr/>
            </p:nvSpPr>
            <p:spPr>
              <a:xfrm>
                <a:off x="3333742" y="599734"/>
                <a:ext cx="5524517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6600" dirty="0">
                    <a:ln w="28575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LINE</a:t>
                </a:r>
                <a:endParaRPr kumimoji="1" lang="ja-JP" altLang="en-US" sz="16600" dirty="0">
                  <a:ln w="285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2DEE2518-3EC7-40E0-B508-318B304FAC74}"/>
                  </a:ext>
                </a:extLst>
              </p:cNvPr>
              <p:cNvSpPr txBox="1"/>
              <p:nvPr/>
            </p:nvSpPr>
            <p:spPr>
              <a:xfrm>
                <a:off x="3599859" y="399679"/>
                <a:ext cx="4935508" cy="383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000" dirty="0">
                    <a:solidFill>
                      <a:schemeClr val="bg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大阪市障がい者スポーツセンター</a:t>
                </a:r>
              </a:p>
            </p:txBody>
          </p: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148C9C75-B688-47E7-B1F6-66B3237CEDE4}"/>
                  </a:ext>
                </a:extLst>
              </p:cNvPr>
              <p:cNvSpPr txBox="1"/>
              <p:nvPr/>
            </p:nvSpPr>
            <p:spPr>
              <a:xfrm>
                <a:off x="4029682" y="2935067"/>
                <a:ext cx="41326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4400" dirty="0">
                    <a:solidFill>
                      <a:schemeClr val="bg1"/>
                    </a:solidFill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登録募集中！</a:t>
                </a:r>
              </a:p>
            </p:txBody>
          </p:sp>
        </p:grpSp>
        <p:pic>
          <p:nvPicPr>
            <p:cNvPr id="1026" name="Picture 2" descr="スマホのイラスト | 無料イラストサイト「イラぽん」">
              <a:extLst>
                <a:ext uri="{FF2B5EF4-FFF2-40B4-BE49-F238E27FC236}">
                  <a16:creationId xmlns:a16="http://schemas.microsoft.com/office/drawing/2014/main" id="{50A28DCA-DE52-46B1-A66A-AC7C7F5534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46875">
              <a:off x="8666022" y="553733"/>
              <a:ext cx="3082283" cy="3082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8424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9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HGP創英角ﾎﾟｯﾌﾟ体</vt:lpstr>
      <vt:lpstr>UD デジタル 教科書体 NP-B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河合 俊次</dc:creator>
  <cp:lastModifiedBy>user</cp:lastModifiedBy>
  <cp:revision>11</cp:revision>
  <cp:lastPrinted>2022-04-13T23:58:54Z</cp:lastPrinted>
  <dcterms:created xsi:type="dcterms:W3CDTF">2022-04-13T07:52:18Z</dcterms:created>
  <dcterms:modified xsi:type="dcterms:W3CDTF">2022-05-05T04:25:08Z</dcterms:modified>
</cp:coreProperties>
</file>